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53" r:id="rId3"/>
    <p:sldId id="367" r:id="rId4"/>
    <p:sldId id="363" r:id="rId5"/>
    <p:sldId id="370" r:id="rId6"/>
    <p:sldId id="371" r:id="rId7"/>
    <p:sldId id="368" r:id="rId8"/>
  </p:sldIdLst>
  <p:sldSz cx="12190413" cy="6859588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608013" indent="-150813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1217613" indent="-303213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827213" indent="-455613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2436813" indent="-608013" algn="l" rtl="0" fontAlgn="base">
      <a:spcBef>
        <a:spcPct val="0"/>
      </a:spcBef>
      <a:spcAft>
        <a:spcPct val="0"/>
      </a:spcAft>
      <a:buFont typeface="Arial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>
          <p15:clr>
            <a:srgbClr val="A4A3A4"/>
          </p15:clr>
        </p15:guide>
        <p15:guide id="2" pos="38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C913"/>
    <a:srgbClr val="130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6" d="100"/>
          <a:sy n="76" d="100"/>
        </p:scale>
        <p:origin x="272" y="56"/>
      </p:cViewPr>
      <p:guideLst>
        <p:guide orient="horz" pos="2146"/>
        <p:guide pos="38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0CA6EE03-BEA6-41DE-B67F-22556C2C2DD2}" type="datetimeFigureOut">
              <a:rPr lang="zh-CN" altLang="en-US"/>
              <a:pPr>
                <a:defRPr/>
              </a:pPr>
              <a:t>2023/4/20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fld id="{96BF8AD8-817D-41C7-8FD3-8F268AB506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buFont typeface="Arial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9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buFont typeface="Arial" pitchFamily="34" charset="0"/>
              <a:buNone/>
              <a:defRPr sz="1200" b="1" i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>
              <a:spcBef>
                <a:spcPct val="30000"/>
              </a:spcBef>
              <a:buFont typeface="Arial" pitchFamily="34" charset="0"/>
              <a:buNone/>
              <a:defRPr/>
            </a:pPr>
            <a:r>
              <a:rPr lang="zh-CN" altLang="en-US" sz="1200">
                <a:latin typeface="Arial" panose="020B0604020202020204" pitchFamily="34" charset="0"/>
              </a:rPr>
              <a:t>单击此处编辑母版文本样式</a:t>
            </a:r>
          </a:p>
          <a:p>
            <a:pPr eaLnBrk="0" hangingPunct="0">
              <a:spcBef>
                <a:spcPct val="30000"/>
              </a:spcBef>
              <a:buFont typeface="Arial" pitchFamily="34" charset="0"/>
              <a:buNone/>
              <a:defRPr/>
            </a:pPr>
            <a:r>
              <a:rPr lang="zh-CN" altLang="en-US" sz="1200">
                <a:latin typeface="Arial" panose="020B0604020202020204" pitchFamily="34" charset="0"/>
              </a:rPr>
              <a:t>第二级</a:t>
            </a:r>
          </a:p>
          <a:p>
            <a:pPr eaLnBrk="0" hangingPunct="0">
              <a:spcBef>
                <a:spcPct val="30000"/>
              </a:spcBef>
              <a:buFont typeface="Arial" pitchFamily="34" charset="0"/>
              <a:buNone/>
              <a:defRPr/>
            </a:pPr>
            <a:r>
              <a:rPr lang="zh-CN" altLang="en-US" sz="1200">
                <a:latin typeface="Arial" panose="020B0604020202020204" pitchFamily="34" charset="0"/>
              </a:rPr>
              <a:t>第三级</a:t>
            </a:r>
          </a:p>
          <a:p>
            <a:pPr eaLnBrk="0" hangingPunct="0">
              <a:spcBef>
                <a:spcPct val="30000"/>
              </a:spcBef>
              <a:buFont typeface="Arial" pitchFamily="34" charset="0"/>
              <a:buNone/>
              <a:defRPr/>
            </a:pPr>
            <a:r>
              <a:rPr lang="zh-CN" altLang="en-US" sz="1200">
                <a:latin typeface="Arial" panose="020B0604020202020204" pitchFamily="34" charset="0"/>
              </a:rPr>
              <a:t>第四级</a:t>
            </a:r>
          </a:p>
          <a:p>
            <a:pPr eaLnBrk="0" hangingPunct="0">
              <a:spcBef>
                <a:spcPct val="30000"/>
              </a:spcBef>
              <a:buFont typeface="Arial" pitchFamily="34" charset="0"/>
              <a:buNone/>
              <a:defRPr/>
            </a:pPr>
            <a:r>
              <a:rPr lang="zh-CN" altLang="en-US" sz="1200">
                <a:latin typeface="Arial" panose="020B0604020202020204" pitchFamily="34" charset="0"/>
              </a:rPr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19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buFont typeface="Arial" pitchFamily="34" charset="0"/>
              <a:buNone/>
              <a:defRPr sz="1200" b="1" i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29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fld id="{92CB49E7-7F63-4B6A-8BC1-1E8417EBA80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1613" cy="147161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7788"/>
            <a:ext cx="8532813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E6062-F6A8-4D39-AF09-D55806C5FC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04493-88C6-4094-8FF0-2A97E39BFF1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8488"/>
            <a:ext cx="1036161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1612" cy="1501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57986-0A83-4346-BA2B-6DFEBF46DA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08613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0613" y="1600200"/>
            <a:ext cx="5410200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F0438-A78A-41BC-96E2-B6FF063DF5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121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7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7975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683DC-F5ED-4A94-A37F-5FE28159C9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1EA36-3BA1-4E45-93C7-076AC26080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2E185-420A-4BAF-A399-8752D39DF8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002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5675" y="273050"/>
            <a:ext cx="6815138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0025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E0E0D-53CE-4730-9F56-B0B5D9560F0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2188"/>
            <a:ext cx="7315200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8925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AF357-5A95-4F27-B554-6AB14BE13F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6B748-4A47-4297-8C3F-8D1B3FBF34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1613" cy="5853112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3112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7A89E-7983-4182-9074-9D80FF6DC3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1213" cy="114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0"/>
            <a:ext cx="10971213" cy="452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 altLang="en-US">
                <a:sym typeface="Calibri" pitchFamily="34" charset="0"/>
              </a:rPr>
              <a:t>第二级</a:t>
            </a:r>
          </a:p>
          <a:p>
            <a:pPr lvl="2"/>
            <a:r>
              <a:rPr lang="zh-CN" altLang="en-US">
                <a:sym typeface="Calibri" pitchFamily="34" charset="0"/>
              </a:rPr>
              <a:t>第三级</a:t>
            </a:r>
          </a:p>
          <a:p>
            <a:pPr lvl="3"/>
            <a:r>
              <a:rPr lang="zh-CN" altLang="en-US">
                <a:sym typeface="Calibri" pitchFamily="34" charset="0"/>
              </a:rPr>
              <a:t>第四级</a:t>
            </a:r>
          </a:p>
          <a:p>
            <a:pPr lvl="4"/>
            <a:r>
              <a:rPr lang="zh-CN" altLang="en-US">
                <a:sym typeface="Calibri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09600" y="6357938"/>
            <a:ext cx="2844800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917" tIns="60958" rIns="121917" bIns="60958" numCol="1" anchor="ctr" anchorCtr="0" compatLnSpc="1"/>
          <a:lstStyle>
            <a:lvl1pPr>
              <a:buFont typeface="Arial" pitchFamily="34" charset="0"/>
              <a:buNone/>
              <a:defRPr sz="1600">
                <a:solidFill>
                  <a:srgbClr val="898989"/>
                </a:solidFill>
                <a:ea typeface="MS PGothic" panose="020B0600070205080204" pitchFamily="34" charset="-128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9"/>
          </p:nvPr>
        </p:nvSpPr>
        <p:spPr bwMode="auto">
          <a:xfrm>
            <a:off x="4165600" y="6357938"/>
            <a:ext cx="3859213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917" tIns="60958" rIns="121917" bIns="60958" numCol="1" anchor="ctr" anchorCtr="0" compatLnSpc="1"/>
          <a:lstStyle>
            <a:lvl1pPr algn="ctr">
              <a:buFont typeface="Arial" pitchFamily="34" charset="0"/>
              <a:buNone/>
              <a:defRPr sz="1600">
                <a:solidFill>
                  <a:srgbClr val="898989"/>
                </a:solidFill>
                <a:ea typeface="MS PGothic" panose="020B0600070205080204" pitchFamily="34" charset="-128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19"/>
          </p:nvPr>
        </p:nvSpPr>
        <p:spPr bwMode="auto">
          <a:xfrm>
            <a:off x="8736013" y="6357938"/>
            <a:ext cx="2844800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6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7449006-0C9E-4362-B3AA-342D69E47A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  <a:sym typeface="Calibri" panose="020F0502020204030204" pitchFamily="34" charset="0"/>
        </a:defRPr>
      </a:lvl9pPr>
    </p:titleStyle>
    <p:bodyStyle>
      <a:lvl1pPr marL="347663" indent="-347663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3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347663" indent="-347663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7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347663" indent="-303213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347663" indent="-303213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7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347663" indent="-303213" algn="l" defTabSz="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7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805180" indent="-303530" algn="l" defTabSz="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1262380" indent="-303530" algn="l" defTabSz="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1719580" indent="-303530" algn="l" defTabSz="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2176780" indent="-303530" algn="l" defTabSz="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>
            <a:spLocks noChangeArrowheads="1"/>
          </p:cNvSpPr>
          <p:nvPr/>
        </p:nvSpPr>
        <p:spPr bwMode="auto">
          <a:xfrm>
            <a:off x="6781800" y="5967413"/>
            <a:ext cx="51530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  </a:t>
            </a:r>
            <a:r>
              <a:rPr lang="zh-CN" altLang="en-US" sz="3200" b="1" i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面试人员</a:t>
            </a:r>
            <a:r>
              <a:rPr lang="zh-CN" alt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情况介绍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1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534" y="0"/>
            <a:ext cx="12025335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 descr="Z:\2-市场部历史项目归档\C-平面设计\C08-企业活动\其他\2017-01-年度营销会议\图片4.png图片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12190412" cy="68595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075" name="矩形 7"/>
          <p:cNvSpPr>
            <a:spLocks noChangeArrowheads="1"/>
          </p:cNvSpPr>
          <p:nvPr/>
        </p:nvSpPr>
        <p:spPr bwMode="auto">
          <a:xfrm>
            <a:off x="13494" y="550334"/>
            <a:ext cx="12166600" cy="6311900"/>
          </a:xfrm>
          <a:prstGeom prst="rect">
            <a:avLst/>
          </a:prstGeom>
          <a:gradFill rotWithShape="1">
            <a:gsLst>
              <a:gs pos="0">
                <a:srgbClr val="CCD0D1"/>
              </a:gs>
              <a:gs pos="49199">
                <a:srgbClr val="E8EAE9"/>
              </a:gs>
              <a:gs pos="100000">
                <a:srgbClr val="FCFC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姓名：</a:t>
            </a:r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公司名称：</a:t>
            </a:r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参加工作时间：</a:t>
            </a:r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毕业学校及专业：</a:t>
            </a:r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职务：</a:t>
            </a:r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rgbClr val="160195"/>
              </a:solidFill>
              <a:sym typeface="Arial" panose="020B0604020202020204" pitchFamily="34" charset="0"/>
            </a:endParaRPr>
          </a:p>
          <a:p>
            <a:r>
              <a:rPr lang="zh-CN" altLang="en-US" sz="2000" b="1" dirty="0">
                <a:solidFill>
                  <a:srgbClr val="160195"/>
                </a:solidFill>
                <a:sym typeface="Arial" panose="020B0604020202020204" pitchFamily="34" charset="0"/>
              </a:rPr>
              <a:t>现有职称（资格）及取得时间</a:t>
            </a:r>
            <a:r>
              <a:rPr lang="zh-CN" altLang="en-US" b="1" dirty="0">
                <a:solidFill>
                  <a:srgbClr val="1302FC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>：</a:t>
            </a: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en-US" altLang="zh-CN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lang="en-US" altLang="zh-CN" b="1" dirty="0">
              <a:solidFill>
                <a:srgbClr val="1302FC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1" i="0" u="none" strike="noStrike" cap="none" normalizeH="0" baseline="0" dirty="0">
              <a:ln>
                <a:noFill/>
              </a:ln>
              <a:solidFill>
                <a:srgbClr val="1302FC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3076" name="标题 20"/>
          <p:cNvSpPr>
            <a:spLocks noChangeArrowheads="1"/>
          </p:cNvSpPr>
          <p:nvPr/>
        </p:nvSpPr>
        <p:spPr bwMode="auto">
          <a:xfrm>
            <a:off x="119063" y="82550"/>
            <a:ext cx="6480199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r>
              <a:rPr lang="zh-CN" altLang="en-US" sz="26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单位</a:t>
            </a:r>
            <a:r>
              <a:rPr lang="zh-CN" altLang="en-US" sz="2600" b="1" dirty="0" smtClean="0">
                <a:solidFill>
                  <a:schemeClr val="bg1"/>
                </a:solidFill>
                <a:latin typeface="黑体" pitchFamily="49" charset="-122"/>
                <a:ea typeface="黑体" pitchFamily="49" charset="-122"/>
              </a:rPr>
              <a:t>名称</a:t>
            </a:r>
            <a:endParaRPr lang="zh-CN" altLang="en-US" sz="2600" b="1" dirty="0">
              <a:solidFill>
                <a:schemeClr val="bg1"/>
              </a:solidFill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4126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076722"/>
              </p:ext>
            </p:extLst>
          </p:nvPr>
        </p:nvGraphicFramePr>
        <p:xfrm>
          <a:off x="5807176" y="693738"/>
          <a:ext cx="6195912" cy="5867400"/>
        </p:xfrm>
        <a:graphic>
          <a:graphicData uri="http://schemas.openxmlformats.org/drawingml/2006/table">
            <a:tbl>
              <a:tblPr/>
              <a:tblGrid>
                <a:gridCol w="619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67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主要业绩：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302FC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92" name="直接连接符 37967"/>
          <p:cNvSpPr>
            <a:spLocks noChangeShapeType="1"/>
          </p:cNvSpPr>
          <p:nvPr/>
        </p:nvSpPr>
        <p:spPr bwMode="auto">
          <a:xfrm>
            <a:off x="5627688" y="765175"/>
            <a:ext cx="0" cy="5853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413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635225"/>
              </p:ext>
            </p:extLst>
          </p:nvPr>
        </p:nvGraphicFramePr>
        <p:xfrm>
          <a:off x="517526" y="5303589"/>
          <a:ext cx="3741476" cy="1221036"/>
        </p:xfrm>
        <a:graphic>
          <a:graphicData uri="http://schemas.openxmlformats.org/drawingml/2006/table">
            <a:tbl>
              <a:tblPr/>
              <a:tblGrid>
                <a:gridCol w="3741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554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6" descr="Z:\2-市场部历史项目归档\C-平面设计\C08-企业活动\其他\2017-01-年度营销会议\图片4.png图片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413" cy="6815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4099" name="矩形 7"/>
          <p:cNvSpPr>
            <a:spLocks noChangeArrowheads="1"/>
          </p:cNvSpPr>
          <p:nvPr/>
        </p:nvSpPr>
        <p:spPr bwMode="auto">
          <a:xfrm>
            <a:off x="0" y="549275"/>
            <a:ext cx="12180888" cy="6275388"/>
          </a:xfrm>
          <a:prstGeom prst="rect">
            <a:avLst/>
          </a:prstGeom>
          <a:gradFill rotWithShape="1">
            <a:gsLst>
              <a:gs pos="0">
                <a:srgbClr val="CCD0D1"/>
              </a:gs>
              <a:gs pos="49199">
                <a:srgbClr val="E8EAE9"/>
              </a:gs>
              <a:gs pos="100000">
                <a:srgbClr val="FCFC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sp>
        <p:nvSpPr>
          <p:cNvPr id="4100" name="流程图: 离页连接符 8"/>
          <p:cNvSpPr>
            <a:spLocks noChangeArrowheads="1"/>
          </p:cNvSpPr>
          <p:nvPr/>
        </p:nvSpPr>
        <p:spPr bwMode="auto">
          <a:xfrm>
            <a:off x="284163" y="0"/>
            <a:ext cx="509587" cy="749300"/>
          </a:xfrm>
          <a:prstGeom prst="flowChartOffpageConnector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sp>
        <p:nvSpPr>
          <p:cNvPr id="4101" name="标题 20"/>
          <p:cNvSpPr>
            <a:spLocks noChangeArrowheads="1"/>
          </p:cNvSpPr>
          <p:nvPr/>
        </p:nvSpPr>
        <p:spPr bwMode="auto">
          <a:xfrm>
            <a:off x="982638" y="117475"/>
            <a:ext cx="2767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姓名</a:t>
            </a:r>
            <a:endParaRPr lang="zh-CN" altLang="en-US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aphicFrame>
        <p:nvGraphicFramePr>
          <p:cNvPr id="5127" name="Group 7"/>
          <p:cNvGraphicFramePr>
            <a:graphicFrameLocks noGrp="1"/>
          </p:cNvGraphicFramePr>
          <p:nvPr/>
        </p:nvGraphicFramePr>
        <p:xfrm>
          <a:off x="227013" y="695325"/>
          <a:ext cx="11701462" cy="5651500"/>
        </p:xfrm>
        <a:graphic>
          <a:graphicData uri="http://schemas.openxmlformats.org/drawingml/2006/table">
            <a:tbl>
              <a:tblPr/>
              <a:tblGrid>
                <a:gridCol w="117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突出业绩或技术成果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1、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XXX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 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此页填写您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《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简明表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》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业绩栏里所述的由您本人担任技术负责人的一个项目，包含项目完成起止时间、简要介绍项目情况、本人在项目里的作用、承担的角色、解决的问题、完成的情况。建议着重描述您在项目里的技术能力、技术特点、技术提升、方法运用等方面内容，尽量向评委体现您的技术水平和能力。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 descr="Z:\2-市场部历史项目归档\C-平面设计\C08-企业活动\其他\2017-01-年度营销会议\图片4.png图片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413" cy="6815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0" y="549275"/>
            <a:ext cx="12180888" cy="6275388"/>
          </a:xfrm>
          <a:prstGeom prst="rect">
            <a:avLst/>
          </a:prstGeom>
          <a:gradFill rotWithShape="1">
            <a:gsLst>
              <a:gs pos="0">
                <a:srgbClr val="CCD0D1"/>
              </a:gs>
              <a:gs pos="49199">
                <a:srgbClr val="E8EAE9"/>
              </a:gs>
              <a:gs pos="100000">
                <a:srgbClr val="FCFC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sp>
        <p:nvSpPr>
          <p:cNvPr id="5124" name="流程图: 离页连接符 8"/>
          <p:cNvSpPr>
            <a:spLocks noChangeArrowheads="1"/>
          </p:cNvSpPr>
          <p:nvPr/>
        </p:nvSpPr>
        <p:spPr bwMode="auto">
          <a:xfrm>
            <a:off x="284163" y="0"/>
            <a:ext cx="509587" cy="749300"/>
          </a:xfrm>
          <a:prstGeom prst="flowChartOffpageConnector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graphicFrame>
        <p:nvGraphicFramePr>
          <p:cNvPr id="615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938873"/>
              </p:ext>
            </p:extLst>
          </p:nvPr>
        </p:nvGraphicFramePr>
        <p:xfrm>
          <a:off x="227013" y="695325"/>
          <a:ext cx="11701462" cy="5651500"/>
        </p:xfrm>
        <a:graphic>
          <a:graphicData uri="http://schemas.openxmlformats.org/drawingml/2006/table">
            <a:tbl>
              <a:tblPr/>
              <a:tblGrid>
                <a:gridCol w="117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突出业绩或技术成果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2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、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XXX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en-US" altLang="zh-CN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 此页填写您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《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简明表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》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业绩栏里所述的由您本人担任技术负责人的另一个项目，包含项目完成起止时间、简要介绍项目情况、本人在项目里的作用、承担的角色、解决的问题、完成的情况。建议着重描述您在项目里的技术能力、技术特点、技术提升、方法运用等方面内容，尽量向评委体现您的技术水平和能力。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标题 20"/>
          <p:cNvSpPr>
            <a:spLocks noChangeArrowheads="1"/>
          </p:cNvSpPr>
          <p:nvPr/>
        </p:nvSpPr>
        <p:spPr bwMode="auto">
          <a:xfrm>
            <a:off x="982638" y="117475"/>
            <a:ext cx="2767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姓名</a:t>
            </a:r>
            <a:endParaRPr lang="zh-CN" altLang="en-US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 descr="Z:\2-市场部历史项目归档\C-平面设计\C08-企业活动\其他\2017-01-年度营销会议\图片4.png图片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413" cy="6815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0" y="549275"/>
            <a:ext cx="12180888" cy="6275388"/>
          </a:xfrm>
          <a:prstGeom prst="rect">
            <a:avLst/>
          </a:prstGeom>
          <a:gradFill rotWithShape="1">
            <a:gsLst>
              <a:gs pos="0">
                <a:srgbClr val="CCD0D1"/>
              </a:gs>
              <a:gs pos="49199">
                <a:srgbClr val="E8EAE9"/>
              </a:gs>
              <a:gs pos="100000">
                <a:srgbClr val="FCFC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sp>
        <p:nvSpPr>
          <p:cNvPr id="5124" name="流程图: 离页连接符 8"/>
          <p:cNvSpPr>
            <a:spLocks noChangeArrowheads="1"/>
          </p:cNvSpPr>
          <p:nvPr/>
        </p:nvSpPr>
        <p:spPr bwMode="auto">
          <a:xfrm>
            <a:off x="284163" y="0"/>
            <a:ext cx="509587" cy="749300"/>
          </a:xfrm>
          <a:prstGeom prst="flowChartOffpageConnector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graphicFrame>
        <p:nvGraphicFramePr>
          <p:cNvPr id="615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124316"/>
              </p:ext>
            </p:extLst>
          </p:nvPr>
        </p:nvGraphicFramePr>
        <p:xfrm>
          <a:off x="227013" y="695325"/>
          <a:ext cx="11701462" cy="5651500"/>
        </p:xfrm>
        <a:graphic>
          <a:graphicData uri="http://schemas.openxmlformats.org/drawingml/2006/table">
            <a:tbl>
              <a:tblPr/>
              <a:tblGrid>
                <a:gridCol w="117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指导下级专业技术人员工作、学习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标题 20"/>
          <p:cNvSpPr>
            <a:spLocks noChangeArrowheads="1"/>
          </p:cNvSpPr>
          <p:nvPr/>
        </p:nvSpPr>
        <p:spPr bwMode="auto">
          <a:xfrm>
            <a:off x="982638" y="117475"/>
            <a:ext cx="2767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姓名</a:t>
            </a:r>
            <a:endParaRPr lang="zh-CN" altLang="en-US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5572899"/>
      </p:ext>
    </p:extLst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6" descr="Z:\2-市场部历史项目归档\C-平面设计\C08-企业活动\其他\2017-01-年度营销会议\图片4.png图片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413" cy="6815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矩形 7"/>
          <p:cNvSpPr>
            <a:spLocks noChangeArrowheads="1"/>
          </p:cNvSpPr>
          <p:nvPr/>
        </p:nvSpPr>
        <p:spPr bwMode="auto">
          <a:xfrm>
            <a:off x="0" y="549275"/>
            <a:ext cx="12180888" cy="6275388"/>
          </a:xfrm>
          <a:prstGeom prst="rect">
            <a:avLst/>
          </a:prstGeom>
          <a:gradFill rotWithShape="1">
            <a:gsLst>
              <a:gs pos="0">
                <a:srgbClr val="CCD0D1"/>
              </a:gs>
              <a:gs pos="49199">
                <a:srgbClr val="E8EAE9"/>
              </a:gs>
              <a:gs pos="100000">
                <a:srgbClr val="FCFCFC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sp>
        <p:nvSpPr>
          <p:cNvPr id="5124" name="流程图: 离页连接符 8"/>
          <p:cNvSpPr>
            <a:spLocks noChangeArrowheads="1"/>
          </p:cNvSpPr>
          <p:nvPr/>
        </p:nvSpPr>
        <p:spPr bwMode="auto">
          <a:xfrm>
            <a:off x="284163" y="0"/>
            <a:ext cx="509587" cy="749300"/>
          </a:xfrm>
          <a:prstGeom prst="flowChartOffpageConnector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endParaRPr lang="zh-CN" altLang="en-US" b="1" i="1">
              <a:solidFill>
                <a:srgbClr val="FFFFFF"/>
              </a:solidFill>
              <a:sym typeface="宋体" pitchFamily="2" charset="-122"/>
            </a:endParaRPr>
          </a:p>
        </p:txBody>
      </p:sp>
      <p:graphicFrame>
        <p:nvGraphicFramePr>
          <p:cNvPr id="6151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324988"/>
              </p:ext>
            </p:extLst>
          </p:nvPr>
        </p:nvGraphicFramePr>
        <p:xfrm>
          <a:off x="227013" y="695325"/>
          <a:ext cx="11701462" cy="5651500"/>
        </p:xfrm>
        <a:graphic>
          <a:graphicData uri="http://schemas.openxmlformats.org/drawingml/2006/table">
            <a:tbl>
              <a:tblPr/>
              <a:tblGrid>
                <a:gridCol w="117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5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16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Calibri" panose="020F0502020204030204" pitchFamily="34" charset="0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未来思路、设想</a:t>
                      </a: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6019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sym typeface="Arial" panose="020B0604020202020204" pitchFamily="34" charset="0"/>
                        </a:rPr>
                        <a:t>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3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16019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sym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标题 20"/>
          <p:cNvSpPr>
            <a:spLocks noChangeArrowheads="1"/>
          </p:cNvSpPr>
          <p:nvPr/>
        </p:nvSpPr>
        <p:spPr bwMode="auto">
          <a:xfrm>
            <a:off x="982638" y="117475"/>
            <a:ext cx="27670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r>
              <a:rPr lang="zh-CN" altLang="en-US" sz="2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姓名</a:t>
            </a:r>
            <a:endParaRPr lang="zh-CN" altLang="en-US" sz="2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96534"/>
      </p:ext>
    </p:extLst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7"/>
          <p:cNvSpPr>
            <a:spLocks noChangeArrowheads="1"/>
          </p:cNvSpPr>
          <p:nvPr/>
        </p:nvSpPr>
        <p:spPr bwMode="auto">
          <a:xfrm>
            <a:off x="4779963" y="5967413"/>
            <a:ext cx="5153025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  </a:t>
            </a:r>
            <a:r>
              <a:rPr lang="zh-CN" altLang="en-US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汇 报 结 束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7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554" y="189434"/>
            <a:ext cx="11737303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“宏发家园”购买及分配方案">
  <a:themeElements>
    <a:clrScheme name="“宏发家园”购买及分配方案 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FFFFFF"/>
      </a:accent3>
      <a:accent4>
        <a:srgbClr val="000000"/>
      </a:accent4>
      <a:accent5>
        <a:srgbClr val="AAB8BF"/>
      </a:accent5>
      <a:accent6>
        <a:srgbClr val="28A194"/>
      </a:accent6>
      <a:hlink>
        <a:srgbClr val="FFFFFF"/>
      </a:hlink>
      <a:folHlink>
        <a:srgbClr val="FFFFFF"/>
      </a:folHlink>
    </a:clrScheme>
    <a:fontScheme name="“宏发家园”购买及分配方案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“宏发家园”购买及分配方案 1">
        <a:dk1>
          <a:srgbClr val="000000"/>
        </a:dk1>
        <a:lt1>
          <a:srgbClr val="FFFFFF"/>
        </a:lt1>
        <a:dk2>
          <a:srgbClr val="FFFFFF"/>
        </a:dk2>
        <a:lt2>
          <a:srgbClr val="FFFFFF"/>
        </a:lt2>
        <a:accent1>
          <a:srgbClr val="0E647C"/>
        </a:accent1>
        <a:accent2>
          <a:srgbClr val="2DB2A4"/>
        </a:accent2>
        <a:accent3>
          <a:srgbClr val="FFFFFF"/>
        </a:accent3>
        <a:accent4>
          <a:srgbClr val="000000"/>
        </a:accent4>
        <a:accent5>
          <a:srgbClr val="AAB8BF"/>
        </a:accent5>
        <a:accent6>
          <a:srgbClr val="28A194"/>
        </a:accent6>
        <a:hlink>
          <a:srgbClr val="FFFF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FFFFFF"/>
      </a:accent3>
      <a:accent4>
        <a:srgbClr val="000000"/>
      </a:accent4>
      <a:accent5>
        <a:srgbClr val="AAB8BF"/>
      </a:accent5>
      <a:accent6>
        <a:srgbClr val="28A194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Pages>0</Pages>
  <Words>253</Words>
  <Characters>0</Characters>
  <Application>Microsoft Office PowerPoint</Application>
  <DocSecurity>0</DocSecurity>
  <PresentationFormat>自定义</PresentationFormat>
  <Lines>0</Lines>
  <Paragraphs>63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MS PGothic</vt:lpstr>
      <vt:lpstr>黑体</vt:lpstr>
      <vt:lpstr>宋体</vt:lpstr>
      <vt:lpstr>微软雅黑</vt:lpstr>
      <vt:lpstr>Arial</vt:lpstr>
      <vt:lpstr>Calibri</vt:lpstr>
      <vt:lpstr>“宏发家园”购买及分配方案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黄一红</dc:creator>
  <cp:lastModifiedBy>Admin</cp:lastModifiedBy>
  <cp:revision>314</cp:revision>
  <dcterms:created xsi:type="dcterms:W3CDTF">2018-05-03T03:23:00Z</dcterms:created>
  <dcterms:modified xsi:type="dcterms:W3CDTF">2023-04-20T01:29:55Z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2052-10.8.0.5715</vt:lpwstr>
  </property>
</Properties>
</file>